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81" r:id="rId17"/>
    <p:sldId id="282" r:id="rId18"/>
    <p:sldId id="283" r:id="rId19"/>
    <p:sldId id="284" r:id="rId20"/>
    <p:sldId id="280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1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1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5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4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2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8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4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4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8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BCB8E-7349-4178-86A5-A3C2D1175F57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F5CD8-8422-4771-973C-AD1E1047D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1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1" y="0"/>
            <a:ext cx="3037552" cy="12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3352"/>
              </p:ext>
            </p:extLst>
          </p:nvPr>
        </p:nvGraphicFramePr>
        <p:xfrm>
          <a:off x="3310857" y="4353339"/>
          <a:ext cx="503215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4" imgW="3390840" imgH="695160" progId="">
                  <p:embed/>
                </p:oleObj>
              </mc:Choice>
              <mc:Fallback>
                <p:oleObj r:id="rId4" imgW="3390840" imgH="695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0857" y="4353339"/>
                        <a:ext cx="5032158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340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88" y="1365210"/>
            <a:ext cx="7384823" cy="54079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211931"/>
            <a:ext cx="12192000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First OSLC ALM PLM Presentation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19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90" y="2394408"/>
            <a:ext cx="5335571" cy="40016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9" y="1018095"/>
            <a:ext cx="6240544" cy="46804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11931"/>
            <a:ext cx="12192000" cy="1754326"/>
          </a:xfrm>
          <a:prstGeom prst="rect">
            <a:avLst/>
          </a:prstGeom>
          <a:solidFill>
            <a:schemeClr val="tx1"/>
          </a:solidFill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Grady </a:t>
            </a:r>
            <a:r>
              <a:rPr lang="en-US" sz="5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Booch</a:t>
            </a:r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father of many things</a:t>
            </a:r>
          </a:p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                                   and “free radical”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24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oslc-promcode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49" y="1583115"/>
            <a:ext cx="9138763" cy="5140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11931"/>
            <a:ext cx="12192000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OSLC </a:t>
            </a:r>
            <a:r>
              <a:rPr lang="en-US" sz="5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Promcode</a:t>
            </a:r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Team Japan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38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48"/>
            <a:ext cx="12192000" cy="55367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211931"/>
            <a:ext cx="12192000" cy="1169551"/>
          </a:xfrm>
          <a:prstGeom prst="rect">
            <a:avLst/>
          </a:prstGeom>
          <a:solidFill>
            <a:schemeClr val="tx1"/>
          </a:solidFill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OSLC at Swan &amp; Dolphin Orlando</a:t>
            </a: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32669"/>
            <a:ext cx="12192000" cy="338554"/>
          </a:xfrm>
          <a:prstGeom prst="rect">
            <a:avLst/>
          </a:prstGeom>
          <a:solidFill>
            <a:schemeClr val="tx1"/>
          </a:solidFill>
        </p:spPr>
        <p:txBody>
          <a:bodyPr wrap="square" lIns="0" tIns="45720" rIns="0" bIns="45720">
            <a:spAutoFit/>
          </a:bodyPr>
          <a:lstStyle/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02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1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3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69703" y="721847"/>
            <a:ext cx="2920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Welcome</a:t>
            </a:r>
          </a:p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   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our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" y="2723405"/>
            <a:ext cx="10720976" cy="34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7215">
            <a:off x="6681350" y="873760"/>
            <a:ext cx="5940646" cy="198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261">
            <a:off x="102900" y="4149135"/>
            <a:ext cx="5778081" cy="1929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1" y="289899"/>
            <a:ext cx="5542573" cy="1803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66" y="4442326"/>
            <a:ext cx="5655060" cy="1875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37" y="1540192"/>
            <a:ext cx="40481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18" y="1433512"/>
            <a:ext cx="4048125" cy="399097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903087" y="937548"/>
            <a:ext cx="5040000" cy="5040000"/>
            <a:chOff x="5903087" y="937548"/>
            <a:chExt cx="5040000" cy="5040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689" y="1433511"/>
              <a:ext cx="4048125" cy="39909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716" y="1339466"/>
              <a:ext cx="4401970" cy="4377650"/>
            </a:xfrm>
            <a:prstGeom prst="rect">
              <a:avLst/>
            </a:prstGeom>
          </p:spPr>
        </p:pic>
        <p:sp>
          <p:nvSpPr>
            <p:cNvPr id="14" name="Donut 13"/>
            <p:cNvSpPr/>
            <p:nvPr/>
          </p:nvSpPr>
          <p:spPr>
            <a:xfrm>
              <a:off x="5903087" y="937548"/>
              <a:ext cx="5040000" cy="5040000"/>
            </a:xfrm>
            <a:prstGeom prst="donut">
              <a:avLst>
                <a:gd name="adj" fmla="val 1281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6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8" y="1447856"/>
            <a:ext cx="10748097" cy="52480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6608" y="559797"/>
            <a:ext cx="10748097" cy="923330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First OASIS OSLC Steering Committee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452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4171"/>
            <a:ext cx="9144000" cy="66728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1" y="559797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OSLC Hospitality Suite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081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1" y="559797"/>
            <a:ext cx="9144000" cy="1438535"/>
          </a:xfrm>
          <a:prstGeom prst="rect">
            <a:avLst/>
          </a:prstGeom>
          <a:solidFill>
            <a:schemeClr val="tx1"/>
          </a:solidFill>
        </p:spPr>
        <p:txBody>
          <a:bodyPr wrap="square" lIns="0" tIns="45720" rIns="0" bIns="4572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OSLC Hospitality Suite</a:t>
            </a:r>
          </a:p>
          <a:p>
            <a:pPr algn="ctr">
              <a:lnSpc>
                <a:spcPct val="80000"/>
              </a:lnSpc>
            </a:pP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VIP Access Pass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1929752"/>
            <a:ext cx="5379620" cy="38425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57600" y="1830692"/>
            <a:ext cx="1005840" cy="628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Callout 6"/>
          <p:cNvSpPr/>
          <p:nvPr/>
        </p:nvSpPr>
        <p:spPr>
          <a:xfrm>
            <a:off x="2004060" y="2730905"/>
            <a:ext cx="1447800" cy="769620"/>
          </a:xfrm>
          <a:prstGeom prst="wedgeEllipseCallout">
            <a:avLst>
              <a:gd name="adj1" fmla="val 86520"/>
              <a:gd name="adj2" fmla="val -9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Until Security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" y="538326"/>
            <a:ext cx="12192000" cy="62186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14062" y="211931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OSLC 5</a:t>
            </a:r>
            <a:r>
              <a:rPr lang="en-US" sz="5400" b="1" spc="50" baseline="300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</a:t>
            </a:r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Anniversary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Bent Arrow 6"/>
          <p:cNvSpPr/>
          <p:nvPr/>
        </p:nvSpPr>
        <p:spPr>
          <a:xfrm rot="5400000" flipV="1">
            <a:off x="3816440" y="1803323"/>
            <a:ext cx="3021492" cy="2564673"/>
          </a:xfrm>
          <a:prstGeom prst="bentArrow">
            <a:avLst>
              <a:gd name="adj1" fmla="val 9894"/>
              <a:gd name="adj2" fmla="val 11748"/>
              <a:gd name="adj3" fmla="val 14929"/>
              <a:gd name="adj4" fmla="val 4375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9962606" y="1359142"/>
            <a:ext cx="1701959" cy="2147227"/>
          </a:xfrm>
          <a:prstGeom prst="uturnArrow">
            <a:avLst>
              <a:gd name="adj1" fmla="val 17024"/>
              <a:gd name="adj2" fmla="val 23832"/>
              <a:gd name="adj3" fmla="val 26752"/>
              <a:gd name="adj4" fmla="val 43750"/>
              <a:gd name="adj5" fmla="val 10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30694" y="1381917"/>
            <a:ext cx="4459358" cy="584775"/>
          </a:xfrm>
          <a:prstGeom prst="rect">
            <a:avLst/>
          </a:prstGeom>
          <a:solidFill>
            <a:schemeClr val="tx1"/>
          </a:solidFill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ith cake and fireworks</a:t>
            </a:r>
            <a:endParaRPr lang="en-US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24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5801"/>
            <a:ext cx="12192000" cy="20869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211931"/>
            <a:ext cx="12192000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Famous Orlando Breakfast Room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3878" y="1116359"/>
            <a:ext cx="9104244" cy="461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45720" rIns="0" bIns="45720">
            <a:spAutoFit/>
          </a:bodyPr>
          <a:lstStyle/>
          <a:p>
            <a:pPr algn="ctr"/>
            <a:r>
              <a:rPr lang="en-US" sz="2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place of birth of some OSLC groups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87188" y="2937016"/>
            <a:ext cx="2554356" cy="2007405"/>
            <a:chOff x="187188" y="2937016"/>
            <a:chExt cx="2554356" cy="2007405"/>
          </a:xfrm>
        </p:grpSpPr>
        <p:sp>
          <p:nvSpPr>
            <p:cNvPr id="8" name="Bent Arrow 7"/>
            <p:cNvSpPr/>
            <p:nvPr/>
          </p:nvSpPr>
          <p:spPr>
            <a:xfrm rot="5400000" flipV="1">
              <a:off x="1105950" y="3386686"/>
              <a:ext cx="1743873" cy="1371598"/>
            </a:xfrm>
            <a:prstGeom prst="bentArrow">
              <a:avLst>
                <a:gd name="adj1" fmla="val 9894"/>
                <a:gd name="adj2" fmla="val 11748"/>
                <a:gd name="adj3" fmla="val 14929"/>
                <a:gd name="adj4" fmla="val 43750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7188" y="2937016"/>
              <a:ext cx="2554356" cy="83099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2400" b="1" cap="none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RM </a:t>
              </a:r>
            </a:p>
            <a:p>
              <a:pPr algn="ctr"/>
              <a:r>
                <a:rPr lang="en-US" sz="2400" b="1" cap="none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Working Group</a:t>
              </a:r>
              <a:endPara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267162" y="3011855"/>
            <a:ext cx="2554356" cy="2007405"/>
            <a:chOff x="187188" y="2937016"/>
            <a:chExt cx="2554356" cy="2007405"/>
          </a:xfrm>
        </p:grpSpPr>
        <p:sp>
          <p:nvSpPr>
            <p:cNvPr id="11" name="Bent Arrow 10"/>
            <p:cNvSpPr/>
            <p:nvPr/>
          </p:nvSpPr>
          <p:spPr>
            <a:xfrm rot="5400000" flipV="1">
              <a:off x="1105950" y="3386686"/>
              <a:ext cx="1743873" cy="1371598"/>
            </a:xfrm>
            <a:prstGeom prst="bentArrow">
              <a:avLst>
                <a:gd name="adj1" fmla="val 9894"/>
                <a:gd name="adj2" fmla="val 11748"/>
                <a:gd name="adj3" fmla="val 14929"/>
                <a:gd name="adj4" fmla="val 43750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7188" y="2937016"/>
              <a:ext cx="2554356" cy="83099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2400" b="1" cap="none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CM</a:t>
              </a:r>
            </a:p>
            <a:p>
              <a:pPr algn="ctr"/>
              <a:r>
                <a:rPr lang="en-US" sz="2400" b="1" cap="none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Working Group</a:t>
              </a:r>
              <a:endPara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370944" y="3011855"/>
            <a:ext cx="2554356" cy="2007405"/>
            <a:chOff x="187188" y="2937016"/>
            <a:chExt cx="2554356" cy="2007405"/>
          </a:xfrm>
        </p:grpSpPr>
        <p:sp>
          <p:nvSpPr>
            <p:cNvPr id="15" name="Bent Arrow 14"/>
            <p:cNvSpPr/>
            <p:nvPr/>
          </p:nvSpPr>
          <p:spPr>
            <a:xfrm rot="5400000" flipV="1">
              <a:off x="1105950" y="3386686"/>
              <a:ext cx="1743873" cy="1371598"/>
            </a:xfrm>
            <a:prstGeom prst="bentArrow">
              <a:avLst>
                <a:gd name="adj1" fmla="val 9894"/>
                <a:gd name="adj2" fmla="val 11748"/>
                <a:gd name="adj3" fmla="val 14929"/>
                <a:gd name="adj4" fmla="val 43750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7188" y="2937016"/>
              <a:ext cx="2554356" cy="83099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2400" b="1" cap="none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ALM PLM</a:t>
              </a:r>
            </a:p>
            <a:p>
              <a:pPr algn="ctr"/>
              <a:r>
                <a:rPr lang="en-US" sz="2400" b="1" cap="none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User Group</a:t>
              </a:r>
              <a:endPara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47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Widescreen</PresentationFormat>
  <Paragraphs>23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rer</dc:creator>
  <cp:lastModifiedBy>rer</cp:lastModifiedBy>
  <cp:revision>11</cp:revision>
  <dcterms:created xsi:type="dcterms:W3CDTF">2017-11-23T16:42:16Z</dcterms:created>
  <dcterms:modified xsi:type="dcterms:W3CDTF">2017-11-23T18:44:48Z</dcterms:modified>
</cp:coreProperties>
</file>